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9" r:id="rId5"/>
    <p:sldId id="257" r:id="rId6"/>
    <p:sldId id="260" r:id="rId7"/>
    <p:sldId id="261" r:id="rId8"/>
    <p:sldId id="262" r:id="rId9"/>
    <p:sldId id="265" r:id="rId10"/>
    <p:sldId id="264" r:id="rId11"/>
    <p:sldId id="267" r:id="rId12"/>
    <p:sldId id="270" r:id="rId13"/>
    <p:sldId id="263" r:id="rId14"/>
    <p:sldId id="266" r:id="rId15"/>
    <p:sldId id="269" r:id="rId16"/>
    <p:sldId id="271" r:id="rId17"/>
    <p:sldId id="268" r:id="rId18"/>
    <p:sldId id="272" r:id="rId19"/>
    <p:sldId id="273" r:id="rId20"/>
    <p:sldId id="274" r:id="rId21"/>
    <p:sldId id="275" r:id="rId22"/>
    <p:sldId id="277" r:id="rId23"/>
    <p:sldId id="284" r:id="rId24"/>
    <p:sldId id="278" r:id="rId25"/>
    <p:sldId id="283" r:id="rId26"/>
    <p:sldId id="280" r:id="rId27"/>
    <p:sldId id="281" r:id="rId28"/>
    <p:sldId id="282" r:id="rId29"/>
    <p:sldId id="285" r:id="rId30"/>
    <p:sldId id="276" r:id="rId3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milie van den brandhof" initials="fvdb" lastIdx="1" clrIdx="0">
    <p:extLst>
      <p:ext uri="{19B8F6BF-5375-455C-9EA6-DF929625EA0E}">
        <p15:presenceInfo xmlns:p15="http://schemas.microsoft.com/office/powerpoint/2012/main" userId="e035a158196e24e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59" autoAdjust="0"/>
    <p:restoredTop sz="94660"/>
  </p:normalViewPr>
  <p:slideViewPr>
    <p:cSldViewPr snapToGrid="0">
      <p:cViewPr varScale="1">
        <p:scale>
          <a:sx n="67" d="100"/>
          <a:sy n="67" d="100"/>
        </p:scale>
        <p:origin x="7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0EB67D-BD9A-4D28-9072-2EEE1BB111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D0FE4BA-5221-45BC-8CC4-9FFDCC7DF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FA909B-70E2-4940-810F-C70D9AA64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BE92-43D4-4C6E-B81B-22DC60A1B7D9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4D7DEBD-519E-463E-AF79-0E4626BB2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0C74581-D568-4023-8974-2684CCD16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2445-8DFB-4CC0-A4EF-1A6EB15EB5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794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7527E3-BB5D-414B-B9BD-880E9E333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CBA9F5-84E3-40BE-81C1-40D4A0401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CD42FAC-DE42-41E9-BDE8-8DED624FE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BE92-43D4-4C6E-B81B-22DC60A1B7D9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89B9676-B536-465B-A838-03F5A5CF4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E131723-E8E4-40B5-9889-119497CB0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2445-8DFB-4CC0-A4EF-1A6EB15EB5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634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157CDF-DB81-4275-A279-3878DF68D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D889BAA-2C26-4CE2-BA32-B75A5C68D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24241FA-C971-4C04-83F7-016E049FB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BE92-43D4-4C6E-B81B-22DC60A1B7D9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BF57EDE-97F2-41E2-BD6D-6367364EC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B744EE9-1DCB-488E-82DB-384CA2B30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2445-8DFB-4CC0-A4EF-1A6EB15EB5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508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46D046-86A7-4CEB-9F8B-B4F28B1A5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438049-7C83-4E71-A8B5-CDF9F258C9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AF19C83-CCFA-431E-93F5-6ABB4D0759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9B15A78-FCF5-45DA-915D-11796DD33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BE92-43D4-4C6E-B81B-22DC60A1B7D9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12DE2C1-82E8-4BF8-83FE-70F974D81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0DB5B74-C795-450D-8512-20C4A8A8C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2445-8DFB-4CC0-A4EF-1A6EB15EB5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461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B7A69-991E-4F81-8614-85EF665B8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0C57F8-BCC2-4B63-9AF5-FFD45973D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0EC014B-2D2B-4C9F-ACFE-E3B4C9F98C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B2FA598-57A8-4D98-9745-824A530AD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01FAE81-2FAA-4130-A62A-046B99F07F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6F348F1-876E-41A9-99F9-482B70840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BE92-43D4-4C6E-B81B-22DC60A1B7D9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236A97B-F5BA-487C-A3D6-5F2B481CE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40DA839-5DA5-49B2-BC6C-069B368B8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2445-8DFB-4CC0-A4EF-1A6EB15EB5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915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441AA0-3826-4C86-8C99-A6293B538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7AAD10F-6070-4491-8016-659B4D79B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BE92-43D4-4C6E-B81B-22DC60A1B7D9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E1E99F3-4C62-4A00-9BFE-5543AC6E4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0B0CB0F-FCB8-4D3E-A0BD-524CE25BE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2445-8DFB-4CC0-A4EF-1A6EB15EB5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236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8326683-311B-4C83-AAA9-F887746C1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BE92-43D4-4C6E-B81B-22DC60A1B7D9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B0AEA13-3CC8-45D3-B2E3-7026F593E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E02187F-A098-4C92-AE5F-49DB93841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2445-8DFB-4CC0-A4EF-1A6EB15EB5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466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A4532A-7978-4B7D-9F51-8B1A83349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58FDB3-6A71-4E4A-A99C-36DD0E37B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A5E0DF4-51CA-4BFA-91F0-7D71E7F5DF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C77607A-BC81-4B73-B81D-08837982C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BE92-43D4-4C6E-B81B-22DC60A1B7D9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31E95EC-C873-47ED-A7C2-40FA96F55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BE9BF7D-28FA-40CE-A765-01025684E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2445-8DFB-4CC0-A4EF-1A6EB15EB5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394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16AAAF-A250-4040-AC4D-911F8C28E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16524E7-00C3-4415-A62C-E2D9476351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144530D-8550-4562-8C4C-7B502A4A1C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32D34C3-0D7B-4D7A-B21D-7F2EAF13D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BE92-43D4-4C6E-B81B-22DC60A1B7D9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08158FD-4077-48B9-991A-4EBF4F996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BCEA08D-9E81-4974-BD28-B3E85CA2E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2445-8DFB-4CC0-A4EF-1A6EB15EB5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190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E49D6C-84AB-4E52-9FD0-BC79EB3DB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63BBD59-E5D5-4056-A6B7-DE648EE9B1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801D43B-3235-447A-962C-BEA0069AD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BE92-43D4-4C6E-B81B-22DC60A1B7D9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261C38B-A4B0-4CFC-ACD5-E2C2E9F8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047A757-8901-459A-8EA3-3523E9FB2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2445-8DFB-4CC0-A4EF-1A6EB15EB5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279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6B397CE-D5FA-44F4-A801-2F61D663CD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F5198CC-0D23-4535-819A-093CE55F4B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29F0968-AF7F-47E9-B7B8-5244CFDCA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BE92-43D4-4C6E-B81B-22DC60A1B7D9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9E1125F-FF05-4E81-BF13-A63738656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4652DB5-290F-4226-8145-07EE90976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2445-8DFB-4CC0-A4EF-1A6EB15EB5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131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6000"/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 l="3000" t="-125000" b="-5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CB4E6C7-D97C-42A4-9315-2B16B219F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D047798-3A48-4E80-B638-29E6F3524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955B37-D843-4C0F-9142-435DE59EEF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6BE92-43D4-4C6E-B81B-22DC60A1B7D9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9DDBEF4-0EA7-41D6-B771-5FD1DAF6F6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64D7D0-2310-4F3C-B3BA-5A686D6374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72445-8DFB-4CC0-A4EF-1A6EB15EB5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3690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AE077007-2A92-4018-82C9-D3A728D119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41319"/>
            <a:ext cx="5389959" cy="540685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AC3E00D8-21A5-42C0-9FEA-817E94EBC1BC}"/>
              </a:ext>
            </a:extLst>
          </p:cNvPr>
          <p:cNvSpPr txBox="1"/>
          <p:nvPr/>
        </p:nvSpPr>
        <p:spPr>
          <a:xfrm>
            <a:off x="-569167" y="5398394"/>
            <a:ext cx="696063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 </a:t>
            </a:r>
            <a:endParaRPr lang="nl-NL" sz="2000" dirty="0"/>
          </a:p>
          <a:p>
            <a:pPr algn="ctr"/>
            <a:r>
              <a:rPr lang="nl-NL" sz="2000" b="1" dirty="0"/>
              <a:t>PS.. in je tasje zit een ‘papier’ </a:t>
            </a:r>
          </a:p>
          <a:p>
            <a:pPr algn="ctr"/>
            <a:r>
              <a:rPr lang="nl-NL" sz="2000" b="1" dirty="0"/>
              <a:t>waar je de letters op kunt schrijven..</a:t>
            </a:r>
          </a:p>
          <a:p>
            <a:pPr algn="ctr"/>
            <a:r>
              <a:rPr lang="nl-NL" sz="2000" b="1" dirty="0"/>
              <a:t>En zet je geluid aan!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081FE53A-49FC-46A9-BCDD-A585FC272DD7}"/>
              </a:ext>
            </a:extLst>
          </p:cNvPr>
          <p:cNvSpPr txBox="1"/>
          <p:nvPr/>
        </p:nvSpPr>
        <p:spPr>
          <a:xfrm>
            <a:off x="590309" y="474721"/>
            <a:ext cx="48203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    DAG 3  de QUIZ</a:t>
            </a:r>
          </a:p>
          <a:p>
            <a:r>
              <a:rPr lang="nl-NL" sz="3600" b="1" dirty="0"/>
              <a:t>VBW Renswoude 2020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A115A9E-B62E-4218-867F-6E29565A27E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449" y="1966464"/>
            <a:ext cx="2901935" cy="3187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Duik erin! Themalied 2020 met choreografie.">
            <a:hlinkClick r:id="" action="ppaction://media"/>
            <a:extLst>
              <a:ext uri="{FF2B5EF4-FFF2-40B4-BE49-F238E27FC236}">
                <a16:creationId xmlns:a16="http://schemas.microsoft.com/office/drawing/2014/main" id="{44CDA77F-3FBB-40E1-846A-351C9D3C8A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3909" y="622163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56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CD5E2C3-B20E-4AEC-BD4D-0426B9ED0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94" y="931818"/>
            <a:ext cx="4370068" cy="499436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94E65861-970C-4D21-A97A-A9B03C60192F}"/>
              </a:ext>
            </a:extLst>
          </p:cNvPr>
          <p:cNvSpPr txBox="1"/>
          <p:nvPr/>
        </p:nvSpPr>
        <p:spPr>
          <a:xfrm>
            <a:off x="5671594" y="931818"/>
            <a:ext cx="579761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1</a:t>
            </a:r>
          </a:p>
          <a:p>
            <a:endParaRPr lang="nl-NL" sz="3600" b="1" dirty="0"/>
          </a:p>
          <a:p>
            <a:endParaRPr lang="nl-NL" sz="3600" b="1" dirty="0"/>
          </a:p>
          <a:p>
            <a:r>
              <a:rPr lang="nl-NL" sz="3600" b="1" dirty="0"/>
              <a:t>Waar werd Mozes in gelegd ?</a:t>
            </a:r>
          </a:p>
          <a:p>
            <a:endParaRPr lang="nl-NL" sz="3600" b="1" dirty="0"/>
          </a:p>
          <a:p>
            <a:r>
              <a:rPr lang="nl-NL" sz="3600" b="1" dirty="0"/>
              <a:t>e) Een papieren mandje</a:t>
            </a:r>
          </a:p>
          <a:p>
            <a:r>
              <a:rPr lang="nl-NL" sz="3600" b="1" dirty="0"/>
              <a:t>d) Een rieten mandje</a:t>
            </a:r>
          </a:p>
          <a:p>
            <a:r>
              <a:rPr lang="nl-NL" sz="3600" b="1" dirty="0"/>
              <a:t>a) Een houten mandje</a:t>
            </a:r>
          </a:p>
        </p:txBody>
      </p:sp>
    </p:spTree>
    <p:extLst>
      <p:ext uri="{BB962C8B-B14F-4D97-AF65-F5344CB8AC3E}">
        <p14:creationId xmlns:p14="http://schemas.microsoft.com/office/powerpoint/2010/main" val="203622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AB2D7ECD-43B4-4554-9A64-055F525DD375}"/>
              </a:ext>
            </a:extLst>
          </p:cNvPr>
          <p:cNvSpPr txBox="1"/>
          <p:nvPr/>
        </p:nvSpPr>
        <p:spPr>
          <a:xfrm>
            <a:off x="1195983" y="929137"/>
            <a:ext cx="441398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2</a:t>
            </a:r>
          </a:p>
          <a:p>
            <a:endParaRPr lang="nl-NL" sz="3600" b="1" dirty="0"/>
          </a:p>
          <a:p>
            <a:endParaRPr lang="nl-NL" sz="3600" b="1" dirty="0"/>
          </a:p>
          <a:p>
            <a:r>
              <a:rPr lang="nl-NL" sz="3600" b="1" dirty="0"/>
              <a:t>Hoe heet de zus van Mozes?</a:t>
            </a:r>
          </a:p>
          <a:p>
            <a:endParaRPr lang="nl-NL" sz="3600" b="1" dirty="0"/>
          </a:p>
          <a:p>
            <a:r>
              <a:rPr lang="nl-NL" sz="3600" b="1" dirty="0"/>
              <a:t>e) Esther</a:t>
            </a:r>
          </a:p>
          <a:p>
            <a:r>
              <a:rPr lang="nl-NL" sz="3600" b="1" dirty="0"/>
              <a:t>u) Mirjam</a:t>
            </a:r>
          </a:p>
          <a:p>
            <a:r>
              <a:rPr lang="nl-NL" sz="3600" b="1" dirty="0"/>
              <a:t>k) Maria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896F9F8-1C86-4355-9744-6012508A2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55516"/>
            <a:ext cx="4900017" cy="555025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85801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6308E33A-B28E-4C10-9B85-F3BA421CB6F8}"/>
              </a:ext>
            </a:extLst>
          </p:cNvPr>
          <p:cNvSpPr txBox="1"/>
          <p:nvPr/>
        </p:nvSpPr>
        <p:spPr>
          <a:xfrm>
            <a:off x="550416" y="1162975"/>
            <a:ext cx="58503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3</a:t>
            </a:r>
          </a:p>
          <a:p>
            <a:endParaRPr lang="nl-NL" sz="3600" b="1" dirty="0"/>
          </a:p>
          <a:p>
            <a:r>
              <a:rPr lang="nl-NL" sz="3600" b="1" dirty="0"/>
              <a:t>In welk ‘water’ werd </a:t>
            </a:r>
          </a:p>
          <a:p>
            <a:r>
              <a:rPr lang="nl-NL" sz="3600" b="1" dirty="0"/>
              <a:t>Mozes gelegd?</a:t>
            </a:r>
          </a:p>
          <a:p>
            <a:endParaRPr lang="nl-NL" sz="3600" b="1" dirty="0"/>
          </a:p>
          <a:p>
            <a:r>
              <a:rPr lang="nl-NL" sz="3600" b="1" dirty="0"/>
              <a:t>m) de Jordaan</a:t>
            </a:r>
          </a:p>
          <a:p>
            <a:r>
              <a:rPr lang="nl-NL" sz="3600" b="1" dirty="0"/>
              <a:t>i) de Nijl</a:t>
            </a:r>
          </a:p>
          <a:p>
            <a:r>
              <a:rPr lang="nl-NL" sz="3600" b="1" dirty="0"/>
              <a:t>r) de Rode zee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49DEF85-B1EB-417F-844A-EF1A92EAC9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519" y="1473346"/>
            <a:ext cx="6501169" cy="431055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9750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46F6938E-C949-41A3-AECB-01FB03F9DEBA}"/>
              </a:ext>
            </a:extLst>
          </p:cNvPr>
          <p:cNvSpPr txBox="1"/>
          <p:nvPr/>
        </p:nvSpPr>
        <p:spPr>
          <a:xfrm>
            <a:off x="5220182" y="1186249"/>
            <a:ext cx="548076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4</a:t>
            </a:r>
          </a:p>
          <a:p>
            <a:endParaRPr lang="nl-NL" sz="3600" b="1" dirty="0"/>
          </a:p>
          <a:p>
            <a:r>
              <a:rPr lang="nl-NL" sz="3600" b="1" dirty="0"/>
              <a:t>In welk land woonde de familie van Mozes?</a:t>
            </a:r>
          </a:p>
          <a:p>
            <a:endParaRPr lang="nl-NL" sz="3600" b="1" dirty="0"/>
          </a:p>
          <a:p>
            <a:r>
              <a:rPr lang="nl-NL" sz="3600" b="1" dirty="0"/>
              <a:t>i) Israël</a:t>
            </a:r>
          </a:p>
          <a:p>
            <a:r>
              <a:rPr lang="nl-NL" sz="3600" b="1" dirty="0"/>
              <a:t>k) Egypte</a:t>
            </a:r>
          </a:p>
          <a:p>
            <a:r>
              <a:rPr lang="nl-NL" sz="3600" b="1" dirty="0"/>
              <a:t>e) Jordanië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32D50A0-43BD-422D-B515-26D039A56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150" y="4824012"/>
            <a:ext cx="2292952" cy="114647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012D360-26AF-4B10-A675-25AC500E7D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150" y="2888231"/>
            <a:ext cx="2265986" cy="138720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B6F6BCF8-1774-4C52-B748-2DFB4622A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150" y="1108955"/>
            <a:ext cx="2265986" cy="127892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54966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25CF5E9A-8413-498E-A9D7-E2402FAE2E4A}"/>
              </a:ext>
            </a:extLst>
          </p:cNvPr>
          <p:cNvSpPr txBox="1"/>
          <p:nvPr/>
        </p:nvSpPr>
        <p:spPr>
          <a:xfrm>
            <a:off x="451413" y="844953"/>
            <a:ext cx="47153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5</a:t>
            </a:r>
          </a:p>
          <a:p>
            <a:endParaRPr lang="nl-NL" sz="3600" b="1" dirty="0"/>
          </a:p>
          <a:p>
            <a:r>
              <a:rPr lang="nl-NL" sz="3600" b="1" dirty="0"/>
              <a:t>Waar zit de zus van Mozes verstopt ?</a:t>
            </a:r>
          </a:p>
          <a:p>
            <a:endParaRPr lang="nl-NL" sz="3600" b="1" dirty="0"/>
          </a:p>
          <a:p>
            <a:r>
              <a:rPr lang="nl-NL" sz="3600" b="1" dirty="0"/>
              <a:t>o) Tussen de struiken</a:t>
            </a:r>
          </a:p>
          <a:p>
            <a:r>
              <a:rPr lang="nl-NL" sz="3600" b="1" dirty="0"/>
              <a:t>t) Tussen de bomen</a:t>
            </a:r>
          </a:p>
          <a:p>
            <a:r>
              <a:rPr lang="nl-NL" sz="3600" b="1" dirty="0"/>
              <a:t>j) Tussen het riet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CE6E221-5ADF-4D20-9FF7-D98830B1E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303" y="1322345"/>
            <a:ext cx="6354500" cy="421330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05461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17E0C1DF-37FC-43C2-A864-AE4B73B3162D}"/>
              </a:ext>
            </a:extLst>
          </p:cNvPr>
          <p:cNvSpPr txBox="1"/>
          <p:nvPr/>
        </p:nvSpPr>
        <p:spPr>
          <a:xfrm>
            <a:off x="4110361" y="790832"/>
            <a:ext cx="770269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sz="3600" b="1" dirty="0"/>
          </a:p>
          <a:p>
            <a:r>
              <a:rPr lang="nl-NL" sz="3600" b="1" dirty="0"/>
              <a:t>VRAAG 6</a:t>
            </a:r>
          </a:p>
          <a:p>
            <a:endParaRPr lang="nl-NL" sz="3600" b="1" dirty="0"/>
          </a:p>
          <a:p>
            <a:r>
              <a:rPr lang="nl-NL" sz="3600" b="1" dirty="0"/>
              <a:t>Waarom ligt Mozes in het mandje?</a:t>
            </a:r>
          </a:p>
          <a:p>
            <a:endParaRPr lang="nl-NL" sz="3600" b="1" dirty="0"/>
          </a:p>
          <a:p>
            <a:r>
              <a:rPr lang="nl-NL" sz="3600" b="1" dirty="0"/>
              <a:t>e) Omdat de Farao alle jongetjes wil laten doden</a:t>
            </a:r>
          </a:p>
          <a:p>
            <a:r>
              <a:rPr lang="nl-NL" sz="3600" b="1" dirty="0"/>
              <a:t>h) Omdat Mozes’ ouders niet voor hem          kunnen zorgen</a:t>
            </a:r>
          </a:p>
          <a:p>
            <a:r>
              <a:rPr lang="nl-NL" sz="3600" b="1" dirty="0"/>
              <a:t>w) Omdat Mozes niet kan zwemmen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DBC2C27-5B4E-45F1-A27D-D00733C2C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31" y="2517703"/>
            <a:ext cx="3275543" cy="259482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33439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91C9089-9A21-44AB-9F6E-1E6EDA2FC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738" y="637525"/>
            <a:ext cx="4821638" cy="558294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FD58BD45-DE6A-4FBB-A79F-30738EFD55A3}"/>
              </a:ext>
            </a:extLst>
          </p:cNvPr>
          <p:cNvSpPr txBox="1"/>
          <p:nvPr/>
        </p:nvSpPr>
        <p:spPr>
          <a:xfrm>
            <a:off x="1056443" y="1251751"/>
            <a:ext cx="428199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7</a:t>
            </a:r>
          </a:p>
          <a:p>
            <a:endParaRPr lang="nl-NL" sz="3600" b="1" dirty="0"/>
          </a:p>
          <a:p>
            <a:r>
              <a:rPr lang="nl-NL" sz="3600" b="1" dirty="0" err="1"/>
              <a:t>Naäman</a:t>
            </a:r>
            <a:r>
              <a:rPr lang="nl-NL" sz="3600" b="1" dirty="0"/>
              <a:t> was ziek, wat had hij?</a:t>
            </a:r>
          </a:p>
          <a:p>
            <a:endParaRPr lang="nl-NL" sz="3600" b="1" dirty="0"/>
          </a:p>
          <a:p>
            <a:r>
              <a:rPr lang="nl-NL" sz="3600" b="1" dirty="0"/>
              <a:t>m) Melaatsheid</a:t>
            </a:r>
          </a:p>
          <a:p>
            <a:r>
              <a:rPr lang="nl-NL" sz="3600" b="1" dirty="0"/>
              <a:t>n)  Blindheid</a:t>
            </a:r>
          </a:p>
          <a:p>
            <a:r>
              <a:rPr lang="nl-NL" sz="3600" b="1" dirty="0"/>
              <a:t>p)  Verkoudheid</a:t>
            </a:r>
          </a:p>
        </p:txBody>
      </p:sp>
    </p:spTree>
    <p:extLst>
      <p:ext uri="{BB962C8B-B14F-4D97-AF65-F5344CB8AC3E}">
        <p14:creationId xmlns:p14="http://schemas.microsoft.com/office/powerpoint/2010/main" val="55056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EEFD41B3-E2D8-4544-B697-68DC3A4D4940}"/>
              </a:ext>
            </a:extLst>
          </p:cNvPr>
          <p:cNvSpPr txBox="1"/>
          <p:nvPr/>
        </p:nvSpPr>
        <p:spPr>
          <a:xfrm>
            <a:off x="5625296" y="555585"/>
            <a:ext cx="548954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8</a:t>
            </a:r>
          </a:p>
          <a:p>
            <a:endParaRPr lang="nl-NL" sz="3600" b="1" dirty="0"/>
          </a:p>
          <a:p>
            <a:r>
              <a:rPr lang="nl-NL" sz="3600" b="1" dirty="0"/>
              <a:t>Hoe heet de profeet van God die </a:t>
            </a:r>
            <a:r>
              <a:rPr lang="nl-NL" sz="3600" b="1" dirty="0" err="1"/>
              <a:t>Naäman</a:t>
            </a:r>
            <a:r>
              <a:rPr lang="nl-NL" sz="3600" b="1" dirty="0"/>
              <a:t> mag helpen?</a:t>
            </a:r>
          </a:p>
          <a:p>
            <a:endParaRPr lang="nl-NL" sz="3600" b="1" dirty="0"/>
          </a:p>
          <a:p>
            <a:endParaRPr lang="nl-NL" sz="3600" b="1" dirty="0"/>
          </a:p>
          <a:p>
            <a:r>
              <a:rPr lang="nl-NL" sz="3600" b="1" dirty="0"/>
              <a:t>e) hij heette Elisa</a:t>
            </a:r>
          </a:p>
          <a:p>
            <a:r>
              <a:rPr lang="nl-NL" sz="3600" b="1" dirty="0"/>
              <a:t>g) hij heette Eli </a:t>
            </a:r>
          </a:p>
          <a:p>
            <a:r>
              <a:rPr lang="nl-NL" sz="3600" b="1" dirty="0"/>
              <a:t>h) hij heette Elim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4CD3CF2-33D3-4F92-BF8B-05778BE6AF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46" y="1010674"/>
            <a:ext cx="4060387" cy="521119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02172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63C70E36-5321-48AC-835A-46D1A36BE571}"/>
              </a:ext>
            </a:extLst>
          </p:cNvPr>
          <p:cNvSpPr txBox="1"/>
          <p:nvPr/>
        </p:nvSpPr>
        <p:spPr>
          <a:xfrm>
            <a:off x="5468645" y="816746"/>
            <a:ext cx="594803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9</a:t>
            </a:r>
          </a:p>
          <a:p>
            <a:endParaRPr lang="nl-NL" sz="3600" b="1" dirty="0"/>
          </a:p>
          <a:p>
            <a:endParaRPr lang="nl-NL" sz="3600" b="1" dirty="0"/>
          </a:p>
          <a:p>
            <a:r>
              <a:rPr lang="nl-NL" sz="3600" b="1" dirty="0"/>
              <a:t>Wat moest </a:t>
            </a:r>
            <a:r>
              <a:rPr lang="nl-NL" sz="3600" b="1" dirty="0" err="1"/>
              <a:t>Naäman</a:t>
            </a:r>
            <a:r>
              <a:rPr lang="nl-NL" sz="3600" b="1" dirty="0"/>
              <a:t> doen om te kunnen genezen?</a:t>
            </a:r>
          </a:p>
          <a:p>
            <a:endParaRPr lang="nl-NL" sz="3600" b="1" dirty="0"/>
          </a:p>
          <a:p>
            <a:r>
              <a:rPr lang="nl-NL" sz="3600" b="1" dirty="0"/>
              <a:t>e) Een gat in de lucht springen</a:t>
            </a:r>
          </a:p>
          <a:p>
            <a:r>
              <a:rPr lang="nl-NL" sz="3600" b="1" dirty="0"/>
              <a:t>t)  Zich gaan wassen</a:t>
            </a:r>
          </a:p>
          <a:p>
            <a:r>
              <a:rPr lang="nl-NL" sz="3600" b="1" dirty="0"/>
              <a:t>o)  Een nachtje slapen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878DC08-C462-4B6E-B083-BE140E9E9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87" y="1216241"/>
            <a:ext cx="4616850" cy="345818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71972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03E2D9C5-BEB2-4E3A-80D5-8121371C07FC}"/>
              </a:ext>
            </a:extLst>
          </p:cNvPr>
          <p:cNvSpPr txBox="1"/>
          <p:nvPr/>
        </p:nvSpPr>
        <p:spPr>
          <a:xfrm>
            <a:off x="1284790" y="1238491"/>
            <a:ext cx="481121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10</a:t>
            </a:r>
          </a:p>
          <a:p>
            <a:endParaRPr lang="nl-NL" sz="3600" b="1" dirty="0"/>
          </a:p>
          <a:p>
            <a:r>
              <a:rPr lang="nl-NL" sz="3600" b="1" dirty="0"/>
              <a:t>Hoe vaak moest </a:t>
            </a:r>
            <a:r>
              <a:rPr lang="nl-NL" sz="3600" b="1" dirty="0" err="1"/>
              <a:t>Naäman</a:t>
            </a:r>
            <a:r>
              <a:rPr lang="nl-NL" sz="3600" b="1" dirty="0"/>
              <a:t> kopje onder??</a:t>
            </a:r>
          </a:p>
          <a:p>
            <a:endParaRPr lang="nl-NL" sz="3600" b="1" dirty="0"/>
          </a:p>
          <a:p>
            <a:r>
              <a:rPr lang="nl-NL" sz="3600" b="1" dirty="0"/>
              <a:t>e)  6 keer</a:t>
            </a:r>
          </a:p>
          <a:p>
            <a:r>
              <a:rPr lang="nl-NL" sz="3600" b="1" dirty="0"/>
              <a:t>o)  7 keer</a:t>
            </a:r>
          </a:p>
          <a:p>
            <a:r>
              <a:rPr lang="nl-NL" sz="3600" b="1" dirty="0"/>
              <a:t>i)  8 keer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6ED601E-42EC-40A3-96DF-3B8389F8C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776" y="218284"/>
            <a:ext cx="4992210" cy="642143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76871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23EA3FB-5117-4296-934F-C20D3B2961F0}"/>
              </a:ext>
            </a:extLst>
          </p:cNvPr>
          <p:cNvSpPr txBox="1"/>
          <p:nvPr/>
        </p:nvSpPr>
        <p:spPr>
          <a:xfrm>
            <a:off x="1608881" y="1273215"/>
            <a:ext cx="494239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11</a:t>
            </a:r>
          </a:p>
          <a:p>
            <a:endParaRPr lang="nl-NL" sz="3600" b="1" dirty="0"/>
          </a:p>
          <a:p>
            <a:r>
              <a:rPr lang="nl-NL" sz="3600" b="1" dirty="0"/>
              <a:t>Wat voor feest werd er gevierd in </a:t>
            </a:r>
            <a:r>
              <a:rPr lang="nl-NL" sz="3600" b="1" dirty="0" err="1"/>
              <a:t>Kana</a:t>
            </a:r>
            <a:r>
              <a:rPr lang="nl-NL" sz="3600" b="1" dirty="0"/>
              <a:t>?</a:t>
            </a:r>
          </a:p>
          <a:p>
            <a:endParaRPr lang="nl-NL" sz="3600" b="1" dirty="0"/>
          </a:p>
          <a:p>
            <a:r>
              <a:rPr lang="nl-NL" sz="3600" b="1" dirty="0"/>
              <a:t>k) een Doopfeest</a:t>
            </a:r>
          </a:p>
          <a:p>
            <a:r>
              <a:rPr lang="nl-NL" sz="3600" b="1" dirty="0"/>
              <a:t>n) een Bruiloftsfeest</a:t>
            </a:r>
          </a:p>
          <a:p>
            <a:r>
              <a:rPr lang="nl-NL" sz="3600" b="1" dirty="0"/>
              <a:t>s) een Verjaardagsfeest</a:t>
            </a:r>
            <a:r>
              <a:rPr lang="nl-NL" dirty="0"/>
              <a:t>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4C80101-BABA-47CB-8F4B-F6947866D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271" y="473373"/>
            <a:ext cx="4291016" cy="562648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67635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65C3C0B-363D-4F83-8D83-7F4B18C69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41" y="648763"/>
            <a:ext cx="3600669" cy="23874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7EF5891-F1AC-42EA-A486-91E9F598B3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976" y="3595458"/>
            <a:ext cx="2796466" cy="2796466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44316629-8414-47EE-9E35-D2796650DE29}"/>
              </a:ext>
            </a:extLst>
          </p:cNvPr>
          <p:cNvSpPr txBox="1"/>
          <p:nvPr/>
        </p:nvSpPr>
        <p:spPr>
          <a:xfrm>
            <a:off x="7176305" y="509286"/>
            <a:ext cx="412497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12</a:t>
            </a:r>
          </a:p>
          <a:p>
            <a:endParaRPr lang="nl-NL" sz="3600" b="1" dirty="0"/>
          </a:p>
          <a:p>
            <a:r>
              <a:rPr lang="nl-NL" sz="3600" b="1" dirty="0"/>
              <a:t>Welke drank was bijna op tijdens de bruiloft?</a:t>
            </a:r>
          </a:p>
          <a:p>
            <a:endParaRPr lang="nl-NL" sz="3600" b="1" dirty="0"/>
          </a:p>
          <a:p>
            <a:r>
              <a:rPr lang="nl-NL" sz="3600" b="1" dirty="0"/>
              <a:t>k) het water</a:t>
            </a:r>
          </a:p>
          <a:p>
            <a:r>
              <a:rPr lang="nl-NL" sz="3600" b="1" dirty="0"/>
              <a:t>b) het bier</a:t>
            </a:r>
          </a:p>
          <a:p>
            <a:r>
              <a:rPr lang="nl-NL" sz="3600" b="1" dirty="0"/>
              <a:t>s) de wijn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647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DC99ECCB-231F-4F84-96DD-47E00A3D3C0B}"/>
              </a:ext>
            </a:extLst>
          </p:cNvPr>
          <p:cNvSpPr txBox="1"/>
          <p:nvPr/>
        </p:nvSpPr>
        <p:spPr>
          <a:xfrm>
            <a:off x="1003175" y="701335"/>
            <a:ext cx="559293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13</a:t>
            </a:r>
          </a:p>
          <a:p>
            <a:endParaRPr lang="nl-NL" sz="3600" b="1" dirty="0"/>
          </a:p>
          <a:p>
            <a:endParaRPr lang="nl-NL" sz="3600" b="1" dirty="0"/>
          </a:p>
          <a:p>
            <a:r>
              <a:rPr lang="nl-NL" sz="3600" b="1" dirty="0"/>
              <a:t>Van wie hoort Jezus dat de wijn op is?</a:t>
            </a:r>
          </a:p>
          <a:p>
            <a:endParaRPr lang="nl-NL" sz="3600" b="1" dirty="0"/>
          </a:p>
          <a:p>
            <a:r>
              <a:rPr lang="nl-NL" sz="3600" b="1" dirty="0"/>
              <a:t>c) van de ceremoniemeester</a:t>
            </a:r>
          </a:p>
          <a:p>
            <a:r>
              <a:rPr lang="nl-NL" sz="3600" b="1" dirty="0"/>
              <a:t>d) van zijn discipelen</a:t>
            </a:r>
          </a:p>
          <a:p>
            <a:r>
              <a:rPr lang="nl-NL" sz="3600" b="1" dirty="0"/>
              <a:t>m) van zijn moeder Maria</a:t>
            </a:r>
          </a:p>
          <a:p>
            <a:endParaRPr lang="nl-NL" sz="3600" b="1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4D8A20A-C764-499B-8946-0FDC47789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469" y="701335"/>
            <a:ext cx="4158356" cy="557305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88468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0095A20-10A6-464A-AEFF-9909A1181647}"/>
              </a:ext>
            </a:extLst>
          </p:cNvPr>
          <p:cNvSpPr txBox="1"/>
          <p:nvPr/>
        </p:nvSpPr>
        <p:spPr>
          <a:xfrm>
            <a:off x="692458" y="674703"/>
            <a:ext cx="10475651" cy="5060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14</a:t>
            </a:r>
          </a:p>
          <a:p>
            <a:endParaRPr lang="nl-NL" sz="3600" b="1" dirty="0"/>
          </a:p>
          <a:p>
            <a:r>
              <a:rPr lang="nl-NL" sz="3600" b="1" dirty="0"/>
              <a:t>Hoeveel vaten (kruiken) moesten er gevuld worden van Jezus?</a:t>
            </a:r>
          </a:p>
          <a:p>
            <a:endParaRPr lang="nl-NL" sz="3600" b="1" dirty="0"/>
          </a:p>
          <a:p>
            <a:r>
              <a:rPr lang="nl-NL" sz="3600" b="1" dirty="0"/>
              <a:t>f) 4 vaten</a:t>
            </a:r>
          </a:p>
          <a:p>
            <a:r>
              <a:rPr lang="nl-NL" sz="3600" b="1" dirty="0"/>
              <a:t>e) 6 vaten</a:t>
            </a:r>
          </a:p>
          <a:p>
            <a:r>
              <a:rPr lang="nl-NL" sz="3600" b="1" dirty="0"/>
              <a:t>t) 8 vaten</a:t>
            </a:r>
          </a:p>
          <a:p>
            <a:endParaRPr lang="nl-NL" sz="3600" b="1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BE9546F-257F-4A61-81D2-71380FCA1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729" y="2664411"/>
            <a:ext cx="7092227" cy="397164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081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45EBD6D-F520-4088-A5D4-1A187A7C7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31" y="1323855"/>
            <a:ext cx="4764429" cy="4764429"/>
          </a:xfrm>
          <a:prstGeom prst="rect">
            <a:avLst/>
          </a:prstGeom>
          <a:effectLst>
            <a:innerShdw blurRad="114300">
              <a:prstClr val="black"/>
            </a:innerShdw>
            <a:softEdge rad="0"/>
          </a:effec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6E10DB05-CDD3-4ACF-BE65-7749F77B1F2A}"/>
              </a:ext>
            </a:extLst>
          </p:cNvPr>
          <p:cNvSpPr txBox="1"/>
          <p:nvPr/>
        </p:nvSpPr>
        <p:spPr>
          <a:xfrm>
            <a:off x="6273479" y="659757"/>
            <a:ext cx="554427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15</a:t>
            </a:r>
          </a:p>
          <a:p>
            <a:endParaRPr lang="nl-NL" sz="3600" b="1" dirty="0"/>
          </a:p>
          <a:p>
            <a:r>
              <a:rPr lang="nl-NL" sz="3600" b="1" dirty="0"/>
              <a:t>Welke kleur had de AUTO waarmee we op school mee tasjes kwamen uitdelen??</a:t>
            </a:r>
          </a:p>
          <a:p>
            <a:endParaRPr lang="nl-NL" sz="3600" b="1" dirty="0"/>
          </a:p>
          <a:p>
            <a:r>
              <a:rPr lang="nl-NL" sz="3600" b="1" dirty="0"/>
              <a:t>m) Rood</a:t>
            </a:r>
          </a:p>
          <a:p>
            <a:r>
              <a:rPr lang="nl-NL" sz="3600" b="1" dirty="0"/>
              <a:t>p) Blauw</a:t>
            </a:r>
          </a:p>
          <a:p>
            <a:r>
              <a:rPr lang="nl-NL" sz="3600" b="1" dirty="0"/>
              <a:t>w) Geel</a:t>
            </a:r>
          </a:p>
          <a:p>
            <a:r>
              <a:rPr lang="nl-NL" sz="3600" b="1" dirty="0"/>
              <a:t>e) Groen</a:t>
            </a:r>
          </a:p>
          <a:p>
            <a:endParaRPr lang="nl-NL" sz="3600" b="1" dirty="0"/>
          </a:p>
        </p:txBody>
      </p:sp>
    </p:spTree>
    <p:extLst>
      <p:ext uri="{BB962C8B-B14F-4D97-AF65-F5344CB8AC3E}">
        <p14:creationId xmlns:p14="http://schemas.microsoft.com/office/powerpoint/2010/main" val="270073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80F12ECF-B937-44EE-A08B-BFF5CC4C6EF5}"/>
              </a:ext>
            </a:extLst>
          </p:cNvPr>
          <p:cNvSpPr txBox="1"/>
          <p:nvPr/>
        </p:nvSpPr>
        <p:spPr>
          <a:xfrm>
            <a:off x="5995685" y="1331089"/>
            <a:ext cx="482664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16</a:t>
            </a:r>
          </a:p>
          <a:p>
            <a:endParaRPr lang="nl-NL" sz="3600" b="1" dirty="0"/>
          </a:p>
          <a:p>
            <a:r>
              <a:rPr lang="nl-NL" sz="3600" b="1" dirty="0"/>
              <a:t>Waarmee deden we </a:t>
            </a:r>
          </a:p>
          <a:p>
            <a:r>
              <a:rPr lang="nl-NL" sz="3600" b="1" dirty="0"/>
              <a:t>een ‘Kopje onder’ goocheltruc?</a:t>
            </a:r>
          </a:p>
          <a:p>
            <a:endParaRPr lang="nl-NL" sz="3600" b="1" dirty="0"/>
          </a:p>
          <a:p>
            <a:r>
              <a:rPr lang="nl-NL" sz="3600" b="1" dirty="0"/>
              <a:t>i) Pingpongballen</a:t>
            </a:r>
          </a:p>
          <a:p>
            <a:r>
              <a:rPr lang="nl-NL" sz="3600" b="1" dirty="0"/>
              <a:t>t) Eieren</a:t>
            </a:r>
          </a:p>
          <a:p>
            <a:r>
              <a:rPr lang="nl-NL" sz="3600" b="1" dirty="0"/>
              <a:t>m) Stuiterballen</a:t>
            </a:r>
            <a:r>
              <a:rPr lang="nl-NL" sz="3600" dirty="0"/>
              <a:t>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DC60B91-D820-4C06-BE12-596DA4C9D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9" y="1975992"/>
            <a:ext cx="5241246" cy="391413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98341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230D13B-CDB3-4BB0-BD47-19CDDF57D3DE}"/>
              </a:ext>
            </a:extLst>
          </p:cNvPr>
          <p:cNvSpPr txBox="1"/>
          <p:nvPr/>
        </p:nvSpPr>
        <p:spPr>
          <a:xfrm>
            <a:off x="699525" y="1053296"/>
            <a:ext cx="5134116" cy="5078313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nl-NL" sz="3600" b="1" dirty="0"/>
              <a:t>VRAAG 17</a:t>
            </a:r>
          </a:p>
          <a:p>
            <a:endParaRPr lang="nl-NL" sz="3600" b="1" dirty="0"/>
          </a:p>
          <a:p>
            <a:r>
              <a:rPr lang="nl-NL" sz="3600" b="1" dirty="0"/>
              <a:t>Wat voor dier hadden </a:t>
            </a:r>
          </a:p>
          <a:p>
            <a:r>
              <a:rPr lang="nl-NL" sz="3600" b="1" dirty="0"/>
              <a:t>Bram en Britt gevangen tijdens het vissen?</a:t>
            </a:r>
          </a:p>
          <a:p>
            <a:endParaRPr lang="nl-NL" sz="3600" b="1" dirty="0"/>
          </a:p>
          <a:p>
            <a:r>
              <a:rPr lang="nl-NL" sz="3600" b="1" dirty="0"/>
              <a:t>j) een Walvis</a:t>
            </a:r>
          </a:p>
          <a:p>
            <a:r>
              <a:rPr lang="nl-NL" sz="3600" b="1" dirty="0"/>
              <a:t>i) een Krokodil</a:t>
            </a:r>
          </a:p>
          <a:p>
            <a:r>
              <a:rPr lang="nl-NL" sz="3600" b="1" dirty="0"/>
              <a:t>g) een Meerval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448A9A9-9723-47E2-ABE8-25744D488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391" y="1412111"/>
            <a:ext cx="6044086" cy="427105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46455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10D8F5EC-1497-4E41-BBA9-3D4F21AAC22A}"/>
              </a:ext>
            </a:extLst>
          </p:cNvPr>
          <p:cNvSpPr txBox="1"/>
          <p:nvPr/>
        </p:nvSpPr>
        <p:spPr>
          <a:xfrm>
            <a:off x="6701742" y="1111170"/>
            <a:ext cx="4456253" cy="4595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18</a:t>
            </a:r>
          </a:p>
          <a:p>
            <a:endParaRPr lang="nl-NL" sz="3600" b="1" dirty="0"/>
          </a:p>
          <a:p>
            <a:r>
              <a:rPr lang="nl-NL" sz="3600" b="1" dirty="0"/>
              <a:t>Wat is de kleur haar van BRITT?</a:t>
            </a:r>
          </a:p>
          <a:p>
            <a:endParaRPr lang="nl-NL" sz="3600" b="1" dirty="0"/>
          </a:p>
          <a:p>
            <a:r>
              <a:rPr lang="nl-NL" sz="3600" b="1" dirty="0"/>
              <a:t>i) Rood</a:t>
            </a:r>
          </a:p>
          <a:p>
            <a:r>
              <a:rPr lang="nl-NL" sz="3600" b="1" dirty="0"/>
              <a:t>j) Roze</a:t>
            </a:r>
          </a:p>
          <a:p>
            <a:r>
              <a:rPr lang="nl-NL" sz="3600" b="1" dirty="0"/>
              <a:t>s) Paars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75771CB-06BC-4A6E-B76E-786D6FC78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99" y="827590"/>
            <a:ext cx="5318567" cy="531856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37355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7EC0520C-BF51-4D84-8F53-8DFC79074BEF}"/>
              </a:ext>
            </a:extLst>
          </p:cNvPr>
          <p:cNvSpPr txBox="1"/>
          <p:nvPr/>
        </p:nvSpPr>
        <p:spPr>
          <a:xfrm>
            <a:off x="1284790" y="1041722"/>
            <a:ext cx="52317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19</a:t>
            </a:r>
          </a:p>
          <a:p>
            <a:endParaRPr lang="nl-NL" sz="3600" b="1" dirty="0"/>
          </a:p>
          <a:p>
            <a:r>
              <a:rPr lang="nl-NL" sz="3600" b="1" dirty="0"/>
              <a:t>Welke angst overwint BRITT?</a:t>
            </a:r>
          </a:p>
          <a:p>
            <a:endParaRPr lang="nl-NL" sz="3600" b="1" dirty="0"/>
          </a:p>
          <a:p>
            <a:r>
              <a:rPr lang="nl-NL" sz="3600" b="1" dirty="0"/>
              <a:t>h) bang voor spinnen</a:t>
            </a:r>
          </a:p>
          <a:p>
            <a:r>
              <a:rPr lang="nl-NL" sz="3600" b="1" dirty="0"/>
              <a:t>d) bang voor hoogtes</a:t>
            </a:r>
          </a:p>
          <a:p>
            <a:r>
              <a:rPr lang="nl-NL" sz="3600" b="1" dirty="0"/>
              <a:t>s) bang voor opdrachten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2249BA0-86D3-4669-8C22-DE3B569AB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372" y="1130917"/>
            <a:ext cx="2143125" cy="214312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C889DBC-175E-4095-A9BB-496522623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869" y="1130917"/>
            <a:ext cx="1363341" cy="502283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57D5C23-6A6D-4F24-BD14-1C62F2BBC1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263" y="3989820"/>
            <a:ext cx="2094234" cy="216393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88416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8DACA10-6645-41DE-BC50-CF5C7B2B45D8}"/>
              </a:ext>
            </a:extLst>
          </p:cNvPr>
          <p:cNvSpPr txBox="1"/>
          <p:nvPr/>
        </p:nvSpPr>
        <p:spPr>
          <a:xfrm>
            <a:off x="6096000" y="960699"/>
            <a:ext cx="49346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20</a:t>
            </a:r>
          </a:p>
          <a:p>
            <a:endParaRPr lang="nl-NL" sz="3600" b="1" dirty="0"/>
          </a:p>
          <a:p>
            <a:r>
              <a:rPr lang="nl-NL" sz="3600" b="1" dirty="0"/>
              <a:t>Bram doet stoer en gaat  ‘Kopje onder’ ..    wat zat </a:t>
            </a:r>
          </a:p>
          <a:p>
            <a:r>
              <a:rPr lang="nl-NL" sz="3600" b="1" dirty="0"/>
              <a:t>er in de ‘vieze’ emmer?</a:t>
            </a:r>
          </a:p>
          <a:p>
            <a:endParaRPr lang="nl-NL" sz="3600" b="1" dirty="0"/>
          </a:p>
          <a:p>
            <a:r>
              <a:rPr lang="nl-NL" sz="3600" b="1" dirty="0"/>
              <a:t>s) Scheerschuim</a:t>
            </a:r>
            <a:br>
              <a:rPr lang="nl-NL" sz="3600" b="1" dirty="0"/>
            </a:br>
            <a:r>
              <a:rPr lang="nl-NL" sz="3600" b="1" dirty="0"/>
              <a:t>o) Olifantenpoep</a:t>
            </a:r>
          </a:p>
          <a:p>
            <a:r>
              <a:rPr lang="nl-NL" sz="3600" b="1" dirty="0"/>
              <a:t>e) Stinkbom met zand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B229C80-9481-4EF5-B397-488650DEE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47" y="1122744"/>
            <a:ext cx="5525231" cy="4595149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28363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6BC0DBDF-418C-4264-8FA0-944512F78279}"/>
              </a:ext>
            </a:extLst>
          </p:cNvPr>
          <p:cNvSpPr txBox="1"/>
          <p:nvPr/>
        </p:nvSpPr>
        <p:spPr>
          <a:xfrm>
            <a:off x="1269507" y="798991"/>
            <a:ext cx="514904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21</a:t>
            </a:r>
          </a:p>
          <a:p>
            <a:endParaRPr lang="nl-NL" sz="3600" b="1" dirty="0"/>
          </a:p>
          <a:p>
            <a:r>
              <a:rPr lang="nl-NL" sz="3600" b="1" dirty="0"/>
              <a:t>Hoe waren Bram en Britt verkleed tijdens de ‘bijzondere opdracht’?</a:t>
            </a:r>
          </a:p>
          <a:p>
            <a:endParaRPr lang="nl-NL" sz="3600" b="1" dirty="0"/>
          </a:p>
          <a:p>
            <a:r>
              <a:rPr lang="nl-NL" sz="3600" b="1" dirty="0"/>
              <a:t>m) Peter Pan en </a:t>
            </a:r>
            <a:r>
              <a:rPr lang="nl-NL" sz="3600" b="1" dirty="0" err="1"/>
              <a:t>Tinkerbel</a:t>
            </a:r>
            <a:endParaRPr lang="nl-NL" sz="3600" b="1" dirty="0"/>
          </a:p>
          <a:p>
            <a:r>
              <a:rPr lang="nl-NL" sz="3600" b="1" dirty="0"/>
              <a:t>k) Koning en Koningin</a:t>
            </a:r>
          </a:p>
          <a:p>
            <a:r>
              <a:rPr lang="nl-NL" sz="3600" b="1" dirty="0"/>
              <a:t>n) Prins en Prinses</a:t>
            </a:r>
          </a:p>
          <a:p>
            <a:endParaRPr lang="nl-NL" sz="3600" b="1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E224118-88AC-4751-AAF1-E8414A8EA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474" y="1059414"/>
            <a:ext cx="2552700" cy="17907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E38FE64-5EB4-4635-91A7-2743F3714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893" y="3108649"/>
            <a:ext cx="2133600" cy="2133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46CB4697-1A43-4ECF-A10F-3A652B47B4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474" y="4268756"/>
            <a:ext cx="1924050" cy="237172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33525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E1489BD-152D-4D48-85CB-69C689964132}"/>
              </a:ext>
            </a:extLst>
          </p:cNvPr>
          <p:cNvSpPr txBox="1"/>
          <p:nvPr/>
        </p:nvSpPr>
        <p:spPr>
          <a:xfrm>
            <a:off x="124287" y="585927"/>
            <a:ext cx="12067713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22</a:t>
            </a:r>
          </a:p>
          <a:p>
            <a:endParaRPr lang="nl-NL" sz="3600" b="1" dirty="0"/>
          </a:p>
          <a:p>
            <a:endParaRPr lang="nl-NL" sz="3600" b="1" dirty="0"/>
          </a:p>
          <a:p>
            <a:endParaRPr lang="nl-NL" sz="3600" b="1" dirty="0"/>
          </a:p>
          <a:p>
            <a:endParaRPr lang="nl-NL" sz="3600" b="1" dirty="0"/>
          </a:p>
          <a:p>
            <a:endParaRPr lang="nl-NL" sz="3600" b="1" dirty="0"/>
          </a:p>
          <a:p>
            <a:r>
              <a:rPr lang="nl-NL" sz="3600" b="1" dirty="0"/>
              <a:t>Wat ging er fout tijdens de Prins &amp; Prinses wandeling?</a:t>
            </a:r>
          </a:p>
          <a:p>
            <a:endParaRPr lang="nl-NL" sz="3600" b="1" dirty="0"/>
          </a:p>
          <a:p>
            <a:r>
              <a:rPr lang="nl-NL" sz="3600" b="1" dirty="0"/>
              <a:t>o) Prinses Britt scheurde uit haar jurk…</a:t>
            </a:r>
          </a:p>
          <a:p>
            <a:r>
              <a:rPr lang="nl-NL" sz="3600" b="1" dirty="0"/>
              <a:t>s) Prins Bram en Prinses Britt struikelen over de trampoline…</a:t>
            </a:r>
          </a:p>
          <a:p>
            <a:r>
              <a:rPr lang="nl-NL" sz="3600" b="1" dirty="0"/>
              <a:t>n) Prins Bram en Prinses Britt regenen nat…</a:t>
            </a:r>
          </a:p>
          <a:p>
            <a:endParaRPr lang="nl-NL" sz="3600" b="1" dirty="0"/>
          </a:p>
          <a:p>
            <a:endParaRPr lang="nl-NL" sz="3600" b="1" dirty="0"/>
          </a:p>
          <a:p>
            <a:endParaRPr lang="nl-NL" sz="3600" b="1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3BD0C01-5109-4170-BEA5-50F5F3324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845" y="585927"/>
            <a:ext cx="2867705" cy="286770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994F30B-2457-4D73-9B8A-53A150011B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969" y="583952"/>
            <a:ext cx="4099542" cy="286968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00544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1626C63F-2193-4869-ACE8-38B02B99BA98}"/>
              </a:ext>
            </a:extLst>
          </p:cNvPr>
          <p:cNvSpPr txBox="1"/>
          <p:nvPr/>
        </p:nvSpPr>
        <p:spPr>
          <a:xfrm>
            <a:off x="653143" y="1278295"/>
            <a:ext cx="1038180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23</a:t>
            </a:r>
          </a:p>
          <a:p>
            <a:endParaRPr lang="nl-NL" sz="3600" b="1" dirty="0"/>
          </a:p>
          <a:p>
            <a:r>
              <a:rPr lang="nl-NL" sz="3600" b="1" dirty="0"/>
              <a:t>Van wie krijgen Bram </a:t>
            </a:r>
          </a:p>
          <a:p>
            <a:r>
              <a:rPr lang="nl-NL" sz="3600" b="1" dirty="0"/>
              <a:t>en Britt opdrachten?</a:t>
            </a:r>
          </a:p>
          <a:p>
            <a:endParaRPr lang="nl-NL" sz="3600" b="1" dirty="0"/>
          </a:p>
          <a:p>
            <a:r>
              <a:rPr lang="nl-NL" sz="3600" b="1" dirty="0"/>
              <a:t>d) de vader van Bram</a:t>
            </a:r>
          </a:p>
          <a:p>
            <a:r>
              <a:rPr lang="nl-NL" sz="3600" b="1" dirty="0"/>
              <a:t>e) de vader van Britt</a:t>
            </a:r>
          </a:p>
          <a:p>
            <a:r>
              <a:rPr lang="nl-NL" sz="3600" b="1" dirty="0"/>
              <a:t>n) de opa van Bram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3120D6F-060F-4ADA-BCED-ACFBECC19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665" y="1861377"/>
            <a:ext cx="6027893" cy="401128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4237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EC09C04-DD4D-40F2-B7B7-3AEF567B9137}"/>
              </a:ext>
            </a:extLst>
          </p:cNvPr>
          <p:cNvSpPr txBox="1"/>
          <p:nvPr/>
        </p:nvSpPr>
        <p:spPr>
          <a:xfrm flipH="1">
            <a:off x="6095999" y="1129005"/>
            <a:ext cx="558592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24</a:t>
            </a:r>
          </a:p>
          <a:p>
            <a:endParaRPr lang="nl-NL" sz="3600" b="1" dirty="0"/>
          </a:p>
          <a:p>
            <a:r>
              <a:rPr lang="nl-NL" sz="3600" b="1" dirty="0"/>
              <a:t>Wat betekend de afkorting VBW?</a:t>
            </a:r>
          </a:p>
          <a:p>
            <a:endParaRPr lang="nl-NL" sz="3600" b="1" dirty="0"/>
          </a:p>
          <a:p>
            <a:r>
              <a:rPr lang="nl-NL" sz="3600" b="1" dirty="0"/>
              <a:t>b) </a:t>
            </a:r>
            <a:r>
              <a:rPr lang="nl-NL" sz="3600" b="1" dirty="0" err="1"/>
              <a:t>VakantieBijbelWeer</a:t>
            </a:r>
            <a:endParaRPr lang="nl-NL" sz="3600" b="1" dirty="0"/>
          </a:p>
          <a:p>
            <a:r>
              <a:rPr lang="nl-NL" sz="3600" b="1" dirty="0"/>
              <a:t>s) </a:t>
            </a:r>
            <a:r>
              <a:rPr lang="nl-NL" sz="3600" b="1" dirty="0" err="1"/>
              <a:t>VakantieBijbelWeetjes</a:t>
            </a:r>
            <a:endParaRPr lang="nl-NL" sz="3600" b="1" dirty="0"/>
          </a:p>
          <a:p>
            <a:r>
              <a:rPr lang="nl-NL" sz="3600" b="1" dirty="0"/>
              <a:t>e) VakantieBijbelWeek</a:t>
            </a:r>
          </a:p>
          <a:p>
            <a:endParaRPr lang="nl-NL" sz="3600" b="1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7ED4F54-AB44-4E02-9C58-B6ED162283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75" y="933061"/>
            <a:ext cx="5431242" cy="543124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84765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BED14AC5-AE99-4AF2-84F3-9EB1170C7451}"/>
              </a:ext>
            </a:extLst>
          </p:cNvPr>
          <p:cNvSpPr txBox="1"/>
          <p:nvPr/>
        </p:nvSpPr>
        <p:spPr>
          <a:xfrm>
            <a:off x="5637320" y="1154097"/>
            <a:ext cx="55656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25</a:t>
            </a:r>
          </a:p>
          <a:p>
            <a:endParaRPr lang="nl-NL" sz="3600" b="1" dirty="0"/>
          </a:p>
          <a:p>
            <a:r>
              <a:rPr lang="nl-NL" sz="3600" b="1" dirty="0"/>
              <a:t>Wanneer wordt de VBW gehouden in Renswoude?</a:t>
            </a:r>
          </a:p>
          <a:p>
            <a:endParaRPr lang="nl-NL" sz="3600" b="1" dirty="0"/>
          </a:p>
          <a:p>
            <a:r>
              <a:rPr lang="nl-NL" sz="3600" b="1" dirty="0"/>
              <a:t>W) in de voorjaarsvakantie</a:t>
            </a:r>
          </a:p>
          <a:p>
            <a:r>
              <a:rPr lang="nl-NL" sz="3600" b="1" dirty="0"/>
              <a:t>B) in de zomervakantie</a:t>
            </a:r>
          </a:p>
          <a:p>
            <a:r>
              <a:rPr lang="nl-NL" sz="3600" b="1" dirty="0"/>
              <a:t>V) in de herfstvakantie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F03806F-7FFC-4E66-9F34-267179D4A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45" y="461936"/>
            <a:ext cx="3967843" cy="590863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98663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699C3195-4C71-45F3-8BDA-B6CCC2A773CE}"/>
              </a:ext>
            </a:extLst>
          </p:cNvPr>
          <p:cNvSpPr txBox="1"/>
          <p:nvPr/>
        </p:nvSpPr>
        <p:spPr>
          <a:xfrm>
            <a:off x="490084" y="1286356"/>
            <a:ext cx="51579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26</a:t>
            </a:r>
          </a:p>
          <a:p>
            <a:endParaRPr lang="nl-NL" sz="3600" b="1" dirty="0"/>
          </a:p>
          <a:p>
            <a:r>
              <a:rPr lang="nl-NL" sz="3600" b="1" dirty="0"/>
              <a:t>Waar ‘vieren’ we elk jaar de VakantieBijbelWeek?</a:t>
            </a:r>
          </a:p>
          <a:p>
            <a:endParaRPr lang="nl-NL" sz="3600" b="1" dirty="0"/>
          </a:p>
          <a:p>
            <a:r>
              <a:rPr lang="nl-NL" sz="3600" b="1" dirty="0"/>
              <a:t>B) in gebouw </a:t>
            </a:r>
            <a:r>
              <a:rPr lang="nl-NL" sz="3600" b="1" dirty="0" err="1"/>
              <a:t>Rehoboth</a:t>
            </a:r>
            <a:endParaRPr lang="nl-NL" sz="3600" b="1" dirty="0"/>
          </a:p>
          <a:p>
            <a:r>
              <a:rPr lang="nl-NL" sz="3600" b="1" dirty="0"/>
              <a:t>H) in de Hokhorst</a:t>
            </a:r>
          </a:p>
          <a:p>
            <a:r>
              <a:rPr lang="nl-NL" sz="3600" b="1" dirty="0"/>
              <a:t>P) in gebouw ‘t Podium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E01C5B2-1DB8-42D0-BE7C-996AFA055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811" y="1931797"/>
            <a:ext cx="5850105" cy="387887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99837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9ADC4DDD-81FB-4AB3-8801-4E73373F9724}"/>
              </a:ext>
            </a:extLst>
          </p:cNvPr>
          <p:cNvSpPr txBox="1"/>
          <p:nvPr/>
        </p:nvSpPr>
        <p:spPr>
          <a:xfrm>
            <a:off x="6456782" y="1091682"/>
            <a:ext cx="50571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VRAAG 27 </a:t>
            </a:r>
          </a:p>
          <a:p>
            <a:endParaRPr lang="nl-NL" sz="3600" b="1" dirty="0"/>
          </a:p>
          <a:p>
            <a:r>
              <a:rPr lang="nl-NL" sz="3600" b="1" dirty="0"/>
              <a:t>Op welke avond sluiten we ‘normaal’ de VBW af?</a:t>
            </a:r>
          </a:p>
          <a:p>
            <a:endParaRPr lang="nl-NL" sz="3600" b="1" dirty="0"/>
          </a:p>
          <a:p>
            <a:r>
              <a:rPr lang="nl-NL" sz="3600" b="1" dirty="0"/>
              <a:t>D) op dinsdag</a:t>
            </a:r>
          </a:p>
          <a:p>
            <a:r>
              <a:rPr lang="nl-NL" sz="3600" b="1" dirty="0"/>
              <a:t>W) op woensdag</a:t>
            </a:r>
          </a:p>
          <a:p>
            <a:r>
              <a:rPr lang="nl-NL" sz="3600" b="1" dirty="0"/>
              <a:t>S) op donderdag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19A59BB-76ED-434D-A3D0-CD80B93F4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71" y="1143000"/>
            <a:ext cx="2000250" cy="2286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F3265FA0-B556-4181-BB13-330E9822C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717" y="2663373"/>
            <a:ext cx="1866900" cy="244792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0E7B305B-E7C5-44F9-B0C7-3FBC426262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196" y="3629414"/>
            <a:ext cx="1990725" cy="230505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66975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D21F03D-796D-4B76-8BF5-80762BD95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163" y="1305570"/>
            <a:ext cx="6329378" cy="382626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E70A1569-73F2-4468-90EC-4BCA8B2DF6D5}"/>
              </a:ext>
            </a:extLst>
          </p:cNvPr>
          <p:cNvSpPr txBox="1"/>
          <p:nvPr/>
        </p:nvSpPr>
        <p:spPr>
          <a:xfrm>
            <a:off x="-2024742" y="1175657"/>
            <a:ext cx="8873412" cy="5078313"/>
          </a:xfrm>
          <a:prstGeom prst="rect">
            <a:avLst/>
          </a:prstGeom>
          <a:noFill/>
          <a:effectLst>
            <a:innerShdw blurRad="114300">
              <a:schemeClr val="accent1">
                <a:lumMod val="75000"/>
                <a:alpha val="79000"/>
              </a:scheme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/>
              <a:t>WEETTEKST 2020</a:t>
            </a:r>
          </a:p>
          <a:p>
            <a:pPr algn="ctr"/>
            <a:endParaRPr lang="nl-NL" sz="3600" b="1" dirty="0"/>
          </a:p>
          <a:p>
            <a:pPr algn="ctr"/>
            <a:r>
              <a:rPr lang="nl-NL" sz="3600" b="1" dirty="0"/>
              <a:t>“Wie dorst heeft geeft </a:t>
            </a:r>
          </a:p>
          <a:p>
            <a:pPr algn="ctr"/>
            <a:r>
              <a:rPr lang="nl-NL" sz="3600" b="1" dirty="0"/>
              <a:t>Jezus vrij te drinken uit </a:t>
            </a:r>
          </a:p>
          <a:p>
            <a:pPr algn="ctr"/>
            <a:r>
              <a:rPr lang="nl-NL" sz="3600" b="1" dirty="0"/>
              <a:t>de bron met water </a:t>
            </a:r>
          </a:p>
          <a:p>
            <a:pPr algn="ctr"/>
            <a:r>
              <a:rPr lang="nl-NL" sz="3600" b="1" dirty="0"/>
              <a:t>dat leven geeft!”</a:t>
            </a:r>
          </a:p>
          <a:p>
            <a:pPr algn="ctr"/>
            <a:endParaRPr lang="nl-NL" sz="3600" b="1" dirty="0"/>
          </a:p>
          <a:p>
            <a:pPr algn="ctr"/>
            <a:endParaRPr lang="nl-NL" sz="3600" b="1" dirty="0"/>
          </a:p>
          <a:p>
            <a:pPr algn="ctr"/>
            <a:r>
              <a:rPr lang="nl-NL" sz="3600" b="1" dirty="0"/>
              <a:t>Openbaring 21 vers 6</a:t>
            </a:r>
          </a:p>
        </p:txBody>
      </p:sp>
    </p:spTree>
    <p:extLst>
      <p:ext uri="{BB962C8B-B14F-4D97-AF65-F5344CB8AC3E}">
        <p14:creationId xmlns:p14="http://schemas.microsoft.com/office/powerpoint/2010/main" val="329557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8D50F5D2-5F70-4416-AC5E-3C06481D63A9}"/>
              </a:ext>
            </a:extLst>
          </p:cNvPr>
          <p:cNvSpPr txBox="1"/>
          <p:nvPr/>
        </p:nvSpPr>
        <p:spPr>
          <a:xfrm>
            <a:off x="1505415" y="735980"/>
            <a:ext cx="845034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/>
              <a:t>Dit waren alle vragen..</a:t>
            </a:r>
          </a:p>
          <a:p>
            <a:pPr algn="ctr"/>
            <a:endParaRPr lang="nl-NL" sz="3600" b="1" dirty="0"/>
          </a:p>
          <a:p>
            <a:pPr algn="ctr"/>
            <a:r>
              <a:rPr lang="nl-NL" sz="3600" b="1" dirty="0"/>
              <a:t> Weet jij de zin die wij zoeken?</a:t>
            </a:r>
          </a:p>
          <a:p>
            <a:pPr algn="ctr"/>
            <a:r>
              <a:rPr lang="nl-NL" sz="3600" b="1" dirty="0"/>
              <a:t>Heb je alle letters ingevuld </a:t>
            </a:r>
          </a:p>
          <a:p>
            <a:pPr algn="ctr"/>
            <a:r>
              <a:rPr lang="nl-NL" sz="3600" b="1" dirty="0"/>
              <a:t>op de brief uit je tas?</a:t>
            </a:r>
          </a:p>
          <a:p>
            <a:pPr algn="ctr"/>
            <a:endParaRPr lang="nl-NL" sz="3600" b="1" dirty="0"/>
          </a:p>
          <a:p>
            <a:pPr algn="ctr"/>
            <a:r>
              <a:rPr lang="nl-NL" sz="3600" b="1" dirty="0"/>
              <a:t>Neem je antwoord mee en kom je PRIJS </a:t>
            </a:r>
          </a:p>
          <a:p>
            <a:pPr algn="ctr"/>
            <a:r>
              <a:rPr lang="nl-NL" sz="3600" b="1" dirty="0"/>
              <a:t>vanmiddag bij ons ophalen tussen </a:t>
            </a:r>
          </a:p>
          <a:p>
            <a:pPr algn="ctr"/>
            <a:r>
              <a:rPr lang="nl-NL" sz="3600" b="1" dirty="0"/>
              <a:t>14.00 - 16.00 bij gebouw REHOBOTH,</a:t>
            </a:r>
          </a:p>
          <a:p>
            <a:pPr algn="ctr"/>
            <a:endParaRPr lang="nl-NL" sz="3600" b="1" dirty="0"/>
          </a:p>
          <a:p>
            <a:pPr algn="ctr"/>
            <a:r>
              <a:rPr lang="nl-NL" sz="3600" b="1" dirty="0"/>
              <a:t>Tot dan!! </a:t>
            </a:r>
            <a:r>
              <a:rPr lang="nl-NL" sz="3600" b="1" dirty="0">
                <a:sym typeface="Wingdings" panose="05000000000000000000" pitchFamily="2" charset="2"/>
              </a:rPr>
              <a:t></a:t>
            </a:r>
            <a:endParaRPr lang="nl-NL" sz="3600" b="1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B8FCBBE-0161-416C-847A-07470970F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010" y="5101924"/>
            <a:ext cx="2575150" cy="144208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56EA588-1DDE-406E-B964-F1D0E3E10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79" y="4957645"/>
            <a:ext cx="1617614" cy="16176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85F77EF-EC0A-43C0-A471-CFD6A9FDD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028" y="735980"/>
            <a:ext cx="1757675" cy="17576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72894E8-93F3-4FAB-93F4-E0AB7656EE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10" y="735980"/>
            <a:ext cx="1756387" cy="176189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03726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10737</TotalTime>
  <Words>800</Words>
  <Application>Microsoft Office PowerPoint</Application>
  <PresentationFormat>Breedbeeld</PresentationFormat>
  <Paragraphs>231</Paragraphs>
  <Slides>30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familie van den brandhof</dc:creator>
  <cp:lastModifiedBy>Walter van der Ham</cp:lastModifiedBy>
  <cp:revision>43</cp:revision>
  <dcterms:created xsi:type="dcterms:W3CDTF">2020-08-30T09:32:00Z</dcterms:created>
  <dcterms:modified xsi:type="dcterms:W3CDTF">2020-10-16T16:40:08Z</dcterms:modified>
</cp:coreProperties>
</file>